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2" r:id="rId1"/>
  </p:sldMasterIdLst>
  <p:notesMasterIdLst>
    <p:notesMasterId r:id="rId11"/>
  </p:notesMasterIdLst>
  <p:handoutMasterIdLst>
    <p:handoutMasterId r:id="rId12"/>
  </p:handoutMasterIdLst>
  <p:sldIdLst>
    <p:sldId id="288" r:id="rId2"/>
    <p:sldId id="289" r:id="rId3"/>
    <p:sldId id="283" r:id="rId4"/>
    <p:sldId id="284" r:id="rId5"/>
    <p:sldId id="285" r:id="rId6"/>
    <p:sldId id="286" r:id="rId7"/>
    <p:sldId id="287" r:id="rId8"/>
    <p:sldId id="290" r:id="rId9"/>
    <p:sldId id="291" r:id="rId10"/>
  </p:sldIdLst>
  <p:sldSz cx="12188825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90" d="100"/>
          <a:sy n="90" d="100"/>
        </p:scale>
        <p:origin x="168" y="78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9" d="100"/>
          <a:sy n="89" d="100"/>
        </p:scale>
        <p:origin x="2988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>
              <a:latin typeface="Euphemia" panose="020B0503040102020104" pitchFamily="34" charset="0"/>
            </a:endParaRP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422E55A-DB2A-43B7-B7CD-925E43935BE0}" type="datetime1">
              <a:rPr lang="pt-BR" smtClean="0">
                <a:latin typeface="Euphemia" panose="020B0503040102020104" pitchFamily="34" charset="0"/>
              </a:rPr>
              <a:t>28/08/2023</a:t>
            </a:fld>
            <a:endParaRPr lang="pt-BR" dirty="0">
              <a:latin typeface="Euphemia" panose="020B0503040102020104" pitchFamily="34" charset="0"/>
            </a:endParaRP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>
              <a:latin typeface="Euphemia" panose="020B0503040102020104" pitchFamily="34" charset="0"/>
            </a:endParaRP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886E15-F82A-4596-A46C-375C6D3981E1}" type="slidenum">
              <a:rPr lang="pt-BR" smtClean="0">
                <a:latin typeface="Euphemia" panose="020B0503040102020104" pitchFamily="34" charset="0"/>
              </a:rPr>
              <a:t>‹nº›</a:t>
            </a:fld>
            <a:endParaRPr lang="pt-BR" dirty="0">
              <a:latin typeface="Euphemia" panose="020B05030401020201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83081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Euphemia" panose="020B0503040102020104" pitchFamily="34" charset="0"/>
              </a:defRPr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Euphemia" panose="020B0503040102020104" pitchFamily="34" charset="0"/>
              </a:defRPr>
            </a:lvl1pPr>
          </a:lstStyle>
          <a:p>
            <a:fld id="{D9634B66-45D2-46FF-BF2C-00632754BAFA}" type="datetime1">
              <a:rPr lang="pt-BR" noProof="0" smtClean="0"/>
              <a:t>28/08/2023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Euphemia" panose="020B0503040102020104" pitchFamily="34" charset="0"/>
              </a:defRPr>
            </a:lvl1pPr>
          </a:lstStyle>
          <a:p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Euphemia" panose="020B0503040102020104" pitchFamily="34" charset="0"/>
              </a:defRPr>
            </a:lvl1pPr>
          </a:lstStyle>
          <a:p>
            <a:fld id="{BF105DB2-FD3E-441D-8B7E-7AE83ECE27B3}" type="slidenum">
              <a:rPr lang="pt-BR" noProof="0" smtClean="0"/>
              <a:pPr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947205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Euphemia" panose="020B05030401020201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Euphemia" panose="020B05030401020201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Euphemia" panose="020B05030401020201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Euphemia" panose="020B05030401020201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Euphemia" panose="020B05030401020201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pt-BR" smtClean="0"/>
              <a:pPr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62140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pt-BR" smtClean="0"/>
              <a:pPr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3319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pt-BR" smtClean="0"/>
              <a:pPr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0194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pt-BR" smtClean="0"/>
              <a:pPr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0194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pt-BR" smtClean="0"/>
              <a:pPr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01940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pt-BR" smtClean="0"/>
              <a:pPr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0194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pt-BR" smtClean="0"/>
              <a:pPr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0194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pt-BR" smtClean="0"/>
              <a:pPr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01940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pt-BR" smtClean="0"/>
              <a:pPr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24403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loco de título"/>
          <p:cNvSpPr/>
          <p:nvPr/>
        </p:nvSpPr>
        <p:spPr bwMode="white">
          <a:xfrm>
            <a:off x="1141413" y="1600200"/>
            <a:ext cx="9902952" cy="32766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>
              <a:latin typeface="Euphemia" panose="020B0503040102020104" pitchFamily="34" charset="0"/>
            </a:endParaRPr>
          </a:p>
        </p:txBody>
      </p:sp>
      <p:grpSp>
        <p:nvGrpSpPr>
          <p:cNvPr id="7" name="elemento gráfico superior" descr="Design de borda superior"/>
          <p:cNvGrpSpPr/>
          <p:nvPr/>
        </p:nvGrpSpPr>
        <p:grpSpPr>
          <a:xfrm>
            <a:off x="1279" y="0"/>
            <a:ext cx="12188952" cy="429768"/>
            <a:chOff x="1279" y="0"/>
            <a:chExt cx="12188952" cy="429768"/>
          </a:xfrm>
        </p:grpSpPr>
        <p:sp>
          <p:nvSpPr>
            <p:cNvPr id="8" name="Retângulo 7"/>
            <p:cNvSpPr/>
            <p:nvPr/>
          </p:nvSpPr>
          <p:spPr>
            <a:xfrm>
              <a:off x="1279" y="0"/>
              <a:ext cx="12188952" cy="2286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  <p:sp>
          <p:nvSpPr>
            <p:cNvPr id="9" name="Retângulo 8"/>
            <p:cNvSpPr/>
            <p:nvPr/>
          </p:nvSpPr>
          <p:spPr>
            <a:xfrm>
              <a:off x="1279" y="228600"/>
              <a:ext cx="12188952" cy="20116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  <p:sp>
          <p:nvSpPr>
            <p:cNvPr id="10" name="Retângulo 9"/>
            <p:cNvSpPr/>
            <p:nvPr/>
          </p:nvSpPr>
          <p:spPr>
            <a:xfrm>
              <a:off x="1279" y="306324"/>
              <a:ext cx="12188952" cy="45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</p:grpSp>
      <p:grpSp>
        <p:nvGrpSpPr>
          <p:cNvPr id="23" name="elemento gráfico inferior" descr="Design de borda inferior"/>
          <p:cNvGrpSpPr/>
          <p:nvPr/>
        </p:nvGrpSpPr>
        <p:grpSpPr>
          <a:xfrm>
            <a:off x="0" y="6080760"/>
            <a:ext cx="12190231" cy="777240"/>
            <a:chOff x="0" y="6080760"/>
            <a:chExt cx="12190231" cy="777240"/>
          </a:xfrm>
        </p:grpSpPr>
        <p:sp>
          <p:nvSpPr>
            <p:cNvPr id="13" name="Retângulo 12"/>
            <p:cNvSpPr/>
            <p:nvPr/>
          </p:nvSpPr>
          <p:spPr>
            <a:xfrm>
              <a:off x="0" y="6217920"/>
              <a:ext cx="12188825" cy="64008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  <p:sp>
          <p:nvSpPr>
            <p:cNvPr id="14" name="Retângulo 13"/>
            <p:cNvSpPr/>
            <p:nvPr/>
          </p:nvSpPr>
          <p:spPr>
            <a:xfrm>
              <a:off x="1279" y="60807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  <p:sp>
          <p:nvSpPr>
            <p:cNvPr id="15" name="Retângulo 14"/>
            <p:cNvSpPr/>
            <p:nvPr/>
          </p:nvSpPr>
          <p:spPr>
            <a:xfrm>
              <a:off x="1279" y="6172200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 bwMode="black">
          <a:xfrm>
            <a:off x="1522414" y="1905000"/>
            <a:ext cx="9143998" cy="26670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  <a:latin typeface="Euphemia" panose="020B0503040102020104" pitchFamily="34" charset="0"/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522413" y="5029200"/>
            <a:ext cx="8229598" cy="838200"/>
          </a:xfrm>
        </p:spPr>
        <p:txBody>
          <a:bodyPr rtlCol="0"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chemeClr val="tx1"/>
                </a:solidFill>
                <a:latin typeface="Euphemia" panose="020B05030401020201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/>
              <a:t>Clique para editar o estilo de subtítulo Mestre</a:t>
            </a:r>
            <a:endParaRPr lang="pt-BR" dirty="0"/>
          </a:p>
        </p:txBody>
      </p:sp>
      <p:sp>
        <p:nvSpPr>
          <p:cNvPr id="21" name="Espaço Reservado para Rodapé 2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20" name="Espaço Reservado para Data 19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CAC51BC5-1778-4761-BD63-1F719CE58351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22" name="Espaço Reservado para o Número do Slide 2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94935923"/>
      </p:ext>
    </p:extLst>
  </p:cSld>
  <p:clrMapOvr>
    <a:masterClrMapping/>
  </p:clrMapOvr>
  <p:transition spd="slow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>
                <a:latin typeface="Euphemia" panose="020B0503040102020104" pitchFamily="34" charset="0"/>
              </a:defRPr>
            </a:lvl1pPr>
            <a:lvl2pPr>
              <a:defRPr>
                <a:latin typeface="Euphemia" panose="020B0503040102020104" pitchFamily="34" charset="0"/>
              </a:defRPr>
            </a:lvl2pPr>
            <a:lvl3pPr>
              <a:defRPr>
                <a:latin typeface="Euphemia" panose="020B0503040102020104" pitchFamily="34" charset="0"/>
              </a:defRPr>
            </a:lvl3pPr>
            <a:lvl4pPr>
              <a:defRPr>
                <a:latin typeface="Euphemia" panose="020B0503040102020104" pitchFamily="34" charset="0"/>
              </a:defRPr>
            </a:lvl4pPr>
            <a:lvl5pPr>
              <a:defRPr>
                <a:latin typeface="Euphemia" panose="020B0503040102020104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5811C993-1A04-4EC2-9EE1-830D19E39410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77828584"/>
      </p:ext>
    </p:extLst>
  </p:cSld>
  <p:clrMapOvr>
    <a:masterClrMapping/>
  </p:clrMapOvr>
  <p:transition spd="slow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494507" y="609600"/>
            <a:ext cx="1143001" cy="5410200"/>
          </a:xfrm>
        </p:spPr>
        <p:txBody>
          <a:bodyPr vert="eaVert"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2413" y="609600"/>
            <a:ext cx="7696198" cy="5410200"/>
          </a:xfrm>
        </p:spPr>
        <p:txBody>
          <a:bodyPr vert="eaVert" rtlCol="0"/>
          <a:lstStyle>
            <a:lvl1pPr>
              <a:defRPr>
                <a:latin typeface="Euphemia" panose="020B0503040102020104" pitchFamily="34" charset="0"/>
              </a:defRPr>
            </a:lvl1pPr>
            <a:lvl2pPr>
              <a:defRPr>
                <a:latin typeface="Euphemia" panose="020B0503040102020104" pitchFamily="34" charset="0"/>
              </a:defRPr>
            </a:lvl2pPr>
            <a:lvl3pPr>
              <a:defRPr>
                <a:latin typeface="Euphemia" panose="020B0503040102020104" pitchFamily="34" charset="0"/>
              </a:defRPr>
            </a:lvl3pPr>
            <a:lvl4pPr>
              <a:defRPr>
                <a:latin typeface="Euphemia" panose="020B0503040102020104" pitchFamily="34" charset="0"/>
              </a:defRPr>
            </a:lvl4pPr>
            <a:lvl5pPr>
              <a:defRPr>
                <a:latin typeface="Euphemia" panose="020B0503040102020104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46143D25-D9A7-48F2-AF4E-5A9E6F70369A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40326482"/>
      </p:ext>
    </p:extLst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sz="3200">
                <a:latin typeface="Euphemia" panose="020B0503040102020104" pitchFamily="34" charset="0"/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  <a:lvl2pPr>
              <a:defRPr>
                <a:latin typeface="Euphemia" panose="020B0503040102020104" pitchFamily="34" charset="0"/>
              </a:defRPr>
            </a:lvl2pPr>
            <a:lvl3pPr>
              <a:defRPr>
                <a:latin typeface="Euphemia" panose="020B0503040102020104" pitchFamily="34" charset="0"/>
              </a:defRPr>
            </a:lvl3pPr>
            <a:lvl4pPr>
              <a:defRPr>
                <a:latin typeface="Euphemia" panose="020B0503040102020104" pitchFamily="34" charset="0"/>
              </a:defRPr>
            </a:lvl4pPr>
            <a:lvl5pPr>
              <a:defRPr>
                <a:latin typeface="Euphemia" panose="020B0503040102020104" pitchFamily="34" charset="0"/>
              </a:defRPr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E3D0CA80-6422-456C-B129-99AB2D5714F0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06475798"/>
      </p:ext>
    </p:extLst>
  </p:cSld>
  <p:clrMapOvr>
    <a:masterClrMapping/>
  </p:clrMapOvr>
  <p:transition spd="slow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22413" y="1905000"/>
            <a:ext cx="9144000" cy="2667000"/>
          </a:xfrm>
        </p:spPr>
        <p:txBody>
          <a:bodyPr rtlCol="0" anchor="b">
            <a:normAutofit/>
          </a:bodyPr>
          <a:lstStyle>
            <a:lvl1pPr algn="l">
              <a:defRPr sz="5400" b="0" cap="none" baseline="0">
                <a:latin typeface="Euphemia" panose="020B0503040102020104" pitchFamily="34" charset="0"/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522413" y="4876800"/>
            <a:ext cx="8229598" cy="11430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Euphemia" panose="020B05030401020201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 texto Mestre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 bwMode="black"/>
        <p:txBody>
          <a:bodyPr rtlCol="0"/>
          <a:lstStyle>
            <a:lvl1pPr>
              <a:defRPr>
                <a:solidFill>
                  <a:schemeClr val="tx1"/>
                </a:solidFill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 bwMode="black"/>
        <p:txBody>
          <a:bodyPr rtlCol="0"/>
          <a:lstStyle>
            <a:lvl1pPr>
              <a:defRPr>
                <a:solidFill>
                  <a:schemeClr val="tx1"/>
                </a:solidFill>
                <a:latin typeface="Euphemia" panose="020B0503040102020104" pitchFamily="34" charset="0"/>
              </a:defRPr>
            </a:lvl1pPr>
          </a:lstStyle>
          <a:p>
            <a:fld id="{B9C9A442-A37D-4180-B9C0-21BAF6B872AE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 bwMode="black"/>
        <p:txBody>
          <a:bodyPr rtlCol="0"/>
          <a:lstStyle>
            <a:lvl1pPr>
              <a:defRPr>
                <a:solidFill>
                  <a:schemeClr val="tx1"/>
                </a:solidFill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8729249"/>
      </p:ext>
    </p:extLst>
  </p:cSld>
  <p:clrMapOvr>
    <a:masterClrMapping/>
  </p:clrMapOvr>
  <p:transition spd="slow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pPr rtl="0"/>
            <a:r>
              <a:rPr lang="pt-BR"/>
              <a:t>Clique para editar o estilo do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522413" y="1904999"/>
            <a:ext cx="4435564" cy="4088921"/>
          </a:xfrm>
        </p:spPr>
        <p:txBody>
          <a:bodyPr rtlCol="0">
            <a:normAutofit/>
          </a:bodyPr>
          <a:lstStyle>
            <a:lvl1pPr>
              <a:defRPr sz="2400">
                <a:latin typeface="Euphemia" panose="020B0503040102020104" pitchFamily="34" charset="0"/>
              </a:defRPr>
            </a:lvl1pPr>
            <a:lvl2pPr>
              <a:defRPr sz="2000">
                <a:latin typeface="Euphemia" panose="020B0503040102020104" pitchFamily="34" charset="0"/>
              </a:defRPr>
            </a:lvl2pPr>
            <a:lvl3pPr>
              <a:defRPr sz="1800">
                <a:latin typeface="Euphemia" panose="020B0503040102020104" pitchFamily="34" charset="0"/>
              </a:defRPr>
            </a:lvl3pPr>
            <a:lvl4pPr>
              <a:defRPr sz="1600">
                <a:latin typeface="Euphemia" panose="020B0503040102020104" pitchFamily="34" charset="0"/>
              </a:defRPr>
            </a:lvl4pPr>
            <a:lvl5pPr>
              <a:defRPr sz="1600">
                <a:latin typeface="Euphemia" panose="020B05030401020201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230849" y="1904999"/>
            <a:ext cx="4435564" cy="4088921"/>
          </a:xfrm>
        </p:spPr>
        <p:txBody>
          <a:bodyPr rtlCol="0">
            <a:normAutofit/>
          </a:bodyPr>
          <a:lstStyle>
            <a:lvl1pPr>
              <a:defRPr sz="2400">
                <a:latin typeface="Euphemia" panose="020B0503040102020104" pitchFamily="34" charset="0"/>
              </a:defRPr>
            </a:lvl1pPr>
            <a:lvl2pPr>
              <a:defRPr sz="2000">
                <a:latin typeface="Euphemia" panose="020B0503040102020104" pitchFamily="34" charset="0"/>
              </a:defRPr>
            </a:lvl2pPr>
            <a:lvl3pPr>
              <a:defRPr sz="1800">
                <a:latin typeface="Euphemia" panose="020B0503040102020104" pitchFamily="34" charset="0"/>
              </a:defRPr>
            </a:lvl3pPr>
            <a:lvl4pPr>
              <a:defRPr sz="1600">
                <a:latin typeface="Euphemia" panose="020B0503040102020104" pitchFamily="34" charset="0"/>
              </a:defRPr>
            </a:lvl4pPr>
            <a:lvl5pPr>
              <a:defRPr sz="1600">
                <a:latin typeface="Euphemia" panose="020B05030401020201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019164D2-8D93-4794-8D65-829DDD86A64C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36067836"/>
      </p:ext>
    </p:extLst>
  </p:cSld>
  <p:clrMapOvr>
    <a:masterClrMapping/>
  </p:clrMapOvr>
  <p:transition spd="slow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522413" y="1828800"/>
            <a:ext cx="4419599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Euphemia" panose="020B05030401020201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 texto Mestre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522413" y="2590801"/>
            <a:ext cx="4419599" cy="3429000"/>
          </a:xfrm>
        </p:spPr>
        <p:txBody>
          <a:bodyPr rtlCol="0">
            <a:normAutofit/>
          </a:bodyPr>
          <a:lstStyle>
            <a:lvl1pPr>
              <a:defRPr sz="2000">
                <a:latin typeface="Euphemia" panose="020B0503040102020104" pitchFamily="34" charset="0"/>
              </a:defRPr>
            </a:lvl1pPr>
            <a:lvl2pPr>
              <a:defRPr sz="1800">
                <a:latin typeface="Euphemia" panose="020B0503040102020104" pitchFamily="34" charset="0"/>
              </a:defRPr>
            </a:lvl2pPr>
            <a:lvl3pPr>
              <a:defRPr sz="1600">
                <a:latin typeface="Euphemia" panose="020B0503040102020104" pitchFamily="34" charset="0"/>
              </a:defRPr>
            </a:lvl3pPr>
            <a:lvl4pPr>
              <a:defRPr sz="1400">
                <a:latin typeface="Euphemia" panose="020B0503040102020104" pitchFamily="34" charset="0"/>
              </a:defRPr>
            </a:lvl4pPr>
            <a:lvl5pPr>
              <a:defRPr sz="1400">
                <a:latin typeface="Euphemia" panose="020B05030401020201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246814" y="1828800"/>
            <a:ext cx="4419599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Euphemia" panose="020B05030401020201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 texto Mestre</a:t>
            </a:r>
            <a:endParaRPr lang="pt-BR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246814" y="2590801"/>
            <a:ext cx="4419599" cy="3429000"/>
          </a:xfrm>
        </p:spPr>
        <p:txBody>
          <a:bodyPr rtlCol="0">
            <a:normAutofit/>
          </a:bodyPr>
          <a:lstStyle>
            <a:lvl1pPr>
              <a:defRPr sz="2000">
                <a:latin typeface="Euphemia" panose="020B0503040102020104" pitchFamily="34" charset="0"/>
              </a:defRPr>
            </a:lvl1pPr>
            <a:lvl2pPr>
              <a:defRPr sz="1800">
                <a:latin typeface="Euphemia" panose="020B0503040102020104" pitchFamily="34" charset="0"/>
              </a:defRPr>
            </a:lvl2pPr>
            <a:lvl3pPr>
              <a:defRPr sz="1600">
                <a:latin typeface="Euphemia" panose="020B0503040102020104" pitchFamily="34" charset="0"/>
              </a:defRPr>
            </a:lvl3pPr>
            <a:lvl4pPr>
              <a:defRPr sz="1400">
                <a:latin typeface="Euphemia" panose="020B0503040102020104" pitchFamily="34" charset="0"/>
              </a:defRPr>
            </a:lvl4pPr>
            <a:lvl5pPr>
              <a:defRPr sz="1400">
                <a:latin typeface="Euphemia" panose="020B05030401020201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B0E7FE92-E1F3-4A06-9C0E-697CA49C5EAD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36762352"/>
      </p:ext>
    </p:extLst>
  </p:cSld>
  <p:clrMapOvr>
    <a:masterClrMapping/>
  </p:clrMapOvr>
  <p:transition spd="slow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67A99DF7-CA77-4E72-BC66-4ECA282D64D9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3199030"/>
      </p:ext>
    </p:extLst>
  </p:cSld>
  <p:clrMapOvr>
    <a:masterClrMapping/>
  </p:clrMapOvr>
  <p:transition spd="slow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elemento gráfico inferior"/>
          <p:cNvGrpSpPr/>
          <p:nvPr userDrawn="1"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Retângulo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  <p:sp>
          <p:nvSpPr>
            <p:cNvPr id="8" name="Retângulo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  <p:sp>
          <p:nvSpPr>
            <p:cNvPr id="9" name="Retângulo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</p:grp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619802CA-588B-43C9-83BF-0CCCF92A676C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09611283"/>
      </p:ext>
    </p:extLst>
  </p:cSld>
  <p:clrMapOvr>
    <a:masterClrMapping/>
  </p:clrMapOvr>
  <p:transition spd="slow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quadro" descr="Design de borda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>
              <a:latin typeface="Euphemia" panose="020B05030401020201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923214" y="1371600"/>
            <a:ext cx="3124200" cy="2057400"/>
          </a:xfrm>
        </p:spPr>
        <p:txBody>
          <a:bodyPr rtlCol="0" anchor="b">
            <a:normAutofit/>
          </a:bodyPr>
          <a:lstStyle>
            <a:lvl1pPr algn="l">
              <a:defRPr sz="3200" b="1">
                <a:latin typeface="Euphemia" panose="020B0503040102020104" pitchFamily="34" charset="0"/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1491930" y="1293495"/>
            <a:ext cx="5577840" cy="4023360"/>
          </a:xfrm>
        </p:spPr>
        <p:txBody>
          <a:bodyPr rtlCol="0">
            <a:normAutofit/>
          </a:bodyPr>
          <a:lstStyle>
            <a:lvl1pPr>
              <a:defRPr sz="2000">
                <a:latin typeface="Euphemia" panose="020B0503040102020104" pitchFamily="34" charset="0"/>
              </a:defRPr>
            </a:lvl1pPr>
            <a:lvl2pPr>
              <a:defRPr sz="1800">
                <a:latin typeface="Euphemia" panose="020B0503040102020104" pitchFamily="34" charset="0"/>
              </a:defRPr>
            </a:lvl2pPr>
            <a:lvl3pPr>
              <a:defRPr sz="1600">
                <a:latin typeface="Euphemia" panose="020B0503040102020104" pitchFamily="34" charset="0"/>
              </a:defRPr>
            </a:lvl3pPr>
            <a:lvl4pPr>
              <a:defRPr sz="1400">
                <a:latin typeface="Euphemia" panose="020B0503040102020104" pitchFamily="34" charset="0"/>
              </a:defRPr>
            </a:lvl4pPr>
            <a:lvl5pPr>
              <a:defRPr sz="1400">
                <a:latin typeface="Euphemia" panose="020B05030401020201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923214" y="3536829"/>
            <a:ext cx="3124200" cy="1797169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600">
                <a:latin typeface="Euphemia" panose="020B05030401020201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 texto Mestre</a:t>
            </a:r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529AF8BF-0B75-4307-B234-195639F4F4F3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3866341"/>
      </p:ext>
    </p:extLst>
  </p:cSld>
  <p:clrMapOvr>
    <a:masterClrMapping/>
  </p:clrMapOvr>
  <p:transition spd="slow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quadro" descr="Design de borda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>
              <a:latin typeface="Euphemia" panose="020B05030401020201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923214" y="1371600"/>
            <a:ext cx="3124200" cy="2057400"/>
          </a:xfrm>
        </p:spPr>
        <p:txBody>
          <a:bodyPr rtlCol="0" anchor="b">
            <a:normAutofit/>
          </a:bodyPr>
          <a:lstStyle>
            <a:lvl1pPr algn="l">
              <a:defRPr sz="3200" b="0">
                <a:latin typeface="Euphemia" panose="020B0503040102020104" pitchFamily="34" charset="0"/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 hasCustomPrompt="1"/>
          </p:nvPr>
        </p:nvSpPr>
        <p:spPr>
          <a:xfrm>
            <a:off x="1400490" y="1202055"/>
            <a:ext cx="5760720" cy="4206240"/>
          </a:xfrm>
          <a:solidFill>
            <a:schemeClr val="bg1">
              <a:lumMod val="95000"/>
            </a:schemeClr>
          </a:solidFill>
        </p:spPr>
        <p:txBody>
          <a:bodyPr tIns="91440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latin typeface="Euphemia" panose="020B05030401020201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923214" y="3536829"/>
            <a:ext cx="3124200" cy="1797171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600">
                <a:latin typeface="Euphemia" panose="020B05030401020201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 texto Mestre</a:t>
            </a:r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F9EF5378-1DA2-403F-9E43-21613D102C0C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96842221"/>
      </p:ext>
    </p:extLst>
  </p:cSld>
  <p:clrMapOvr>
    <a:masterClrMapping/>
  </p:clrMapOvr>
  <p:transition spd="slow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elemento gráfico inferior" descr="Design de borda inferior"/>
          <p:cNvGrpSpPr/>
          <p:nvPr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Retângulo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  <p:sp>
          <p:nvSpPr>
            <p:cNvPr id="8" name="Retângulo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  <p:sp>
          <p:nvSpPr>
            <p:cNvPr id="9" name="Retângulo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</p:grpSp>
      <p:grpSp>
        <p:nvGrpSpPr>
          <p:cNvPr id="10" name="elemento gráfico superior" descr="Design de borda superior"/>
          <p:cNvGrpSpPr/>
          <p:nvPr/>
        </p:nvGrpSpPr>
        <p:grpSpPr>
          <a:xfrm>
            <a:off x="1279" y="0"/>
            <a:ext cx="12188952" cy="320040"/>
            <a:chOff x="1279" y="0"/>
            <a:chExt cx="12188952" cy="320040"/>
          </a:xfrm>
        </p:grpSpPr>
        <p:sp>
          <p:nvSpPr>
            <p:cNvPr id="11" name="Retângulo 10"/>
            <p:cNvSpPr/>
            <p:nvPr/>
          </p:nvSpPr>
          <p:spPr>
            <a:xfrm>
              <a:off x="1279" y="0"/>
              <a:ext cx="12188952" cy="17023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  <p:sp>
          <p:nvSpPr>
            <p:cNvPr id="12" name="Retângulo 11"/>
            <p:cNvSpPr/>
            <p:nvPr/>
          </p:nvSpPr>
          <p:spPr>
            <a:xfrm>
              <a:off x="1279" y="170234"/>
              <a:ext cx="12188952" cy="14980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  <p:sp>
          <p:nvSpPr>
            <p:cNvPr id="13" name="Retângulo 12"/>
            <p:cNvSpPr/>
            <p:nvPr/>
          </p:nvSpPr>
          <p:spPr>
            <a:xfrm>
              <a:off x="1279" y="231421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>
                <a:latin typeface="Euphemia" panose="020B0503040102020104" pitchFamily="34" charset="0"/>
              </a:endParaRPr>
            </a:p>
          </p:txBody>
        </p: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522876" y="1905000"/>
            <a:ext cx="9143538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 bwMode="white">
          <a:xfrm>
            <a:off x="1507498" y="6516865"/>
            <a:ext cx="6062145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bg1"/>
                </a:solidFill>
                <a:latin typeface="Euphemia" panose="020B0503040102020104" pitchFamily="34" charset="0"/>
              </a:defRPr>
            </a:lvl1pPr>
          </a:lstStyle>
          <a:p>
            <a:r>
              <a:rPr lang="pt-BR"/>
              <a:t>página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 bwMode="white">
          <a:xfrm>
            <a:off x="7994363" y="6516865"/>
            <a:ext cx="132762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Euphemia" panose="020B0503040102020104" pitchFamily="34" charset="0"/>
              </a:defRPr>
            </a:lvl1pPr>
          </a:lstStyle>
          <a:p>
            <a:fld id="{13513A33-1550-462B-9F13-9EAD6C804407}" type="datetime1">
              <a:rPr lang="pt-BR" smtClean="0"/>
              <a:t>28/08/2023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 bwMode="white">
          <a:xfrm>
            <a:off x="9730094" y="6516865"/>
            <a:ext cx="93631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Euphemia" panose="020B0503040102020104" pitchFamily="34" charset="0"/>
              </a:defRPr>
            </a:lvl1pPr>
          </a:lstStyle>
          <a:p>
            <a:fld id="{DF28FB93-0A08-4E7D-8E63-9EFA29F1E093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0884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ransition spd="slow">
    <p:pull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>
              <a:lumMod val="50000"/>
            </a:schemeClr>
          </a:solidFill>
          <a:latin typeface="Euphemia" panose="020B0503040102020104" pitchFamily="34" charset="0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Euphemia" panose="020B0503040102020104" pitchFamily="34" charset="0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SzPct val="100000"/>
        <a:buFont typeface="Arial" pitchFamily="34" charset="0"/>
        <a:buChar char="–"/>
        <a:defRPr sz="2000" kern="1200">
          <a:solidFill>
            <a:schemeClr val="tx1"/>
          </a:solidFill>
          <a:latin typeface="Euphemia" panose="020B0503040102020104" pitchFamily="34" charset="0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Euphemia" panose="020B0503040102020104" pitchFamily="34" charset="0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Euphemia" panose="020B0503040102020104" pitchFamily="34" charset="0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Euphemia" panose="020B0503040102020104" pitchFamily="34" charset="0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onicons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pt-BR" smtClean="0"/>
              <a:pPr/>
              <a:t>1</a:t>
            </a:fld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0" y="338648"/>
            <a:ext cx="12188824" cy="701731"/>
          </a:xfrm>
          <a:prstGeom prst="rect">
            <a:avLst/>
          </a:prstGeom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pt-BR" sz="4400" b="1" dirty="0"/>
              <a:t>Desenvolvimento Móvel</a:t>
            </a:r>
          </a:p>
        </p:txBody>
      </p:sp>
      <p:pic>
        <p:nvPicPr>
          <p:cNvPr id="4" name="Picture 2" descr="Resultado de imagem para MOBILE AP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6460" y="1106512"/>
            <a:ext cx="5233234" cy="5058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m para tablet 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88" y="2132856"/>
            <a:ext cx="5328592" cy="3070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1123726" y="2956985"/>
            <a:ext cx="3962573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2000" b="1" dirty="0" err="1"/>
              <a:t>Prof</a:t>
            </a:r>
            <a:r>
              <a:rPr lang="pt-BR" sz="2000" b="1" dirty="0"/>
              <a:t>:</a:t>
            </a:r>
            <a:r>
              <a:rPr lang="pt-BR" sz="2000" dirty="0"/>
              <a:t>   Bruno  Cezario</a:t>
            </a:r>
          </a:p>
          <a:p>
            <a:pPr>
              <a:lnSpc>
                <a:spcPct val="90000"/>
              </a:lnSpc>
            </a:pPr>
            <a:r>
              <a:rPr lang="pt-BR" sz="2000" b="1" dirty="0"/>
              <a:t>Email:</a:t>
            </a:r>
            <a:r>
              <a:rPr lang="pt-BR" sz="2000" dirty="0"/>
              <a:t> brunoscezario@souunisuam.com.br</a:t>
            </a:r>
          </a:p>
          <a:p>
            <a:pPr>
              <a:lnSpc>
                <a:spcPct val="90000"/>
              </a:lnSpc>
            </a:pPr>
            <a:endParaRPr lang="pt-BR" sz="2400" dirty="0"/>
          </a:p>
          <a:p>
            <a:pPr algn="ctr">
              <a:lnSpc>
                <a:spcPct val="90000"/>
              </a:lnSpc>
            </a:pPr>
            <a:r>
              <a:rPr lang="pt-BR" sz="2400" b="1" dirty="0"/>
              <a:t>Slide 05</a:t>
            </a:r>
          </a:p>
        </p:txBody>
      </p:sp>
    </p:spTree>
    <p:extLst>
      <p:ext uri="{BB962C8B-B14F-4D97-AF65-F5344CB8AC3E}">
        <p14:creationId xmlns:p14="http://schemas.microsoft.com/office/powerpoint/2010/main" val="4124597622"/>
      </p:ext>
    </p:extLst>
  </p:cSld>
  <p:clrMapOvr>
    <a:masterClrMapping/>
  </p:clrMapOvr>
  <p:transition spd="slow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pt-BR" smtClean="0"/>
              <a:pPr/>
              <a:t>2</a:t>
            </a:fld>
            <a:endParaRPr lang="pt-BR" dirty="0"/>
          </a:p>
        </p:txBody>
      </p:sp>
      <p:pic>
        <p:nvPicPr>
          <p:cNvPr id="2050" name="Picture 2" descr="Resultado de imagem para MOBILE AP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756" y="620688"/>
            <a:ext cx="3600450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7"/>
          <p:cNvSpPr txBox="1"/>
          <p:nvPr/>
        </p:nvSpPr>
        <p:spPr>
          <a:xfrm>
            <a:off x="4151910" y="1435403"/>
            <a:ext cx="78488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marL="571500" indent="-571500">
              <a:buFont typeface="Wingdings" panose="05000000000000000000" pitchFamily="2" charset="2"/>
              <a:buChar char="q"/>
              <a:defRPr/>
            </a:pPr>
            <a:r>
              <a:rPr lang="pt-BR" sz="28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Manipulando </a:t>
            </a:r>
            <a:r>
              <a:rPr lang="pt-BR" sz="2800" dirty="0" err="1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Tabs</a:t>
            </a:r>
            <a:endParaRPr lang="pt-BR" sz="28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865398"/>
      </p:ext>
    </p:extLst>
  </p:cSld>
  <p:clrMapOvr>
    <a:masterClrMapping/>
  </p:clrMapOvr>
  <p:transition spd="slow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pt-BR" smtClean="0"/>
              <a:pPr/>
              <a:t>3</a:t>
            </a:fld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382216" y="1273086"/>
            <a:ext cx="10253128" cy="400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pt-BR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 Com a aplicação rodando realize a seguinte alteração no </a:t>
            </a:r>
            <a:r>
              <a:rPr lang="pt-BR" sz="2000" dirty="0" err="1">
                <a:solidFill>
                  <a:schemeClr val="accent6">
                    <a:lumMod val="75000"/>
                  </a:schemeClr>
                </a:solidFill>
                <a:latin typeface="+mn-lt"/>
              </a:rPr>
              <a:t>template</a:t>
            </a:r>
            <a:r>
              <a:rPr lang="pt-BR" sz="2000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 </a:t>
            </a:r>
            <a:r>
              <a:rPr lang="pt-BR" sz="2000" b="1" dirty="0">
                <a:solidFill>
                  <a:srgbClr val="FF0000"/>
                </a:solidFill>
                <a:latin typeface="+mn-lt"/>
              </a:rPr>
              <a:t>tab1.page.html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0" y="404664"/>
            <a:ext cx="12188825" cy="4247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2400" b="1" dirty="0"/>
              <a:t>Exercício 1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8980" y="1844824"/>
            <a:ext cx="4743450" cy="436245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013911587"/>
      </p:ext>
    </p:extLst>
  </p:cSld>
  <p:clrMapOvr>
    <a:masterClrMapping/>
  </p:clrMapOvr>
  <p:transition spd="slow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pt-BR" smtClean="0"/>
              <a:pPr/>
              <a:t>4</a:t>
            </a:fld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382216" y="1273086"/>
            <a:ext cx="8447890" cy="1015663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pt-BR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 Verifique como a alteração fica no </a:t>
            </a:r>
            <a:r>
              <a:rPr lang="pt-BR" sz="2000" dirty="0" err="1">
                <a:solidFill>
                  <a:schemeClr val="accent6">
                    <a:lumMod val="75000"/>
                  </a:schemeClr>
                </a:solidFill>
                <a:latin typeface="+mn-lt"/>
              </a:rPr>
              <a:t>Chrome</a:t>
            </a:r>
            <a:endParaRPr lang="pt-BR" sz="20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  <a:p>
            <a:pPr>
              <a:buFont typeface="Wingdings" panose="05000000000000000000" pitchFamily="2" charset="2"/>
              <a:buChar char="q"/>
            </a:pPr>
            <a:endParaRPr lang="pt-BR" sz="20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 Verifique que o servidor não precisou ser parado para atualizar a </a:t>
            </a:r>
            <a:r>
              <a:rPr lang="pt-BR" sz="2000" dirty="0" err="1">
                <a:solidFill>
                  <a:schemeClr val="accent6">
                    <a:lumMod val="75000"/>
                  </a:schemeClr>
                </a:solidFill>
                <a:latin typeface="+mn-lt"/>
              </a:rPr>
              <a:t>App</a:t>
            </a:r>
            <a:endParaRPr lang="pt-BR" sz="200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0" y="404664"/>
            <a:ext cx="12188825" cy="4247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2400" b="1" dirty="0"/>
              <a:t>Exercício 1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8748" y="1124744"/>
            <a:ext cx="2876550" cy="51054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646294214"/>
      </p:ext>
    </p:extLst>
  </p:cSld>
  <p:clrMapOvr>
    <a:masterClrMapping/>
  </p:clrMapOvr>
  <p:transition spd="slow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pt-BR" smtClean="0"/>
              <a:pPr/>
              <a:t>5</a:t>
            </a:fld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382216" y="1273086"/>
            <a:ext cx="4910319" cy="400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pt-BR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 Faça as alterações em </a:t>
            </a:r>
            <a:r>
              <a:rPr lang="pt-BR" sz="2000" b="1" dirty="0">
                <a:solidFill>
                  <a:srgbClr val="FF0000"/>
                </a:solidFill>
                <a:latin typeface="+mn-lt"/>
              </a:rPr>
              <a:t>tabs.page.html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0" y="404664"/>
            <a:ext cx="12188825" cy="4247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2400" b="1" dirty="0"/>
              <a:t>Exercício 2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350" y="1844824"/>
            <a:ext cx="5572125" cy="382905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569613940"/>
      </p:ext>
    </p:extLst>
  </p:cSld>
  <p:clrMapOvr>
    <a:masterClrMapping/>
  </p:clrMapOvr>
  <p:transition spd="slow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pt-BR" smtClean="0"/>
              <a:pPr/>
              <a:t>6</a:t>
            </a:fld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382216" y="1273086"/>
            <a:ext cx="5413149" cy="400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pt-BR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 Verifique como a alteração fica no </a:t>
            </a:r>
            <a:r>
              <a:rPr lang="pt-BR" sz="2000" dirty="0" err="1">
                <a:solidFill>
                  <a:schemeClr val="accent6">
                    <a:lumMod val="75000"/>
                  </a:schemeClr>
                </a:solidFill>
                <a:latin typeface="+mn-lt"/>
              </a:rPr>
              <a:t>Chrome</a:t>
            </a:r>
            <a:endParaRPr lang="pt-BR" sz="20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0" y="404664"/>
            <a:ext cx="12188825" cy="4247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2400" b="1" dirty="0"/>
              <a:t>Exercício 2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4721" y="980728"/>
            <a:ext cx="2886075" cy="51339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959285657"/>
      </p:ext>
    </p:extLst>
  </p:cSld>
  <p:clrMapOvr>
    <a:masterClrMapping/>
  </p:clrMapOvr>
  <p:transition spd="slow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pt-BR" smtClean="0"/>
              <a:pPr/>
              <a:t>7</a:t>
            </a:fld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382216" y="1273086"/>
            <a:ext cx="6896440" cy="163121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pt-BR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 Entre no link abaixo e veja como usar ícones no IONIC 5</a:t>
            </a:r>
          </a:p>
          <a:p>
            <a:pPr>
              <a:buFont typeface="Wingdings" panose="05000000000000000000" pitchFamily="2" charset="2"/>
              <a:buChar char="q"/>
            </a:pPr>
            <a:endParaRPr lang="pt-BR" sz="20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  <a:p>
            <a:r>
              <a:rPr lang="pt-BR" sz="2000" dirty="0">
                <a:solidFill>
                  <a:schemeClr val="accent6">
                    <a:lumMod val="75000"/>
                  </a:schemeClr>
                </a:solidFill>
                <a:latin typeface="+mn-lt"/>
                <a:hlinkClick r:id="rId3"/>
              </a:rPr>
              <a:t>https://ionicons.com/</a:t>
            </a:r>
            <a:endParaRPr lang="pt-BR" sz="20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  <a:p>
            <a:endParaRPr lang="pt-BR" sz="20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  <a:p>
            <a:endParaRPr lang="pt-BR" sz="20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0" y="404664"/>
            <a:ext cx="12188825" cy="4247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2400" b="1" dirty="0"/>
              <a:t>Exercício 3</a:t>
            </a:r>
          </a:p>
        </p:txBody>
      </p:sp>
    </p:spTree>
    <p:extLst>
      <p:ext uri="{BB962C8B-B14F-4D97-AF65-F5344CB8AC3E}">
        <p14:creationId xmlns:p14="http://schemas.microsoft.com/office/powerpoint/2010/main" val="3452533649"/>
      </p:ext>
    </p:extLst>
  </p:cSld>
  <p:clrMapOvr>
    <a:masterClrMapping/>
  </p:clrMapOvr>
  <p:transition spd="slow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pt-BR" smtClean="0"/>
              <a:pPr/>
              <a:t>8</a:t>
            </a:fld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382217" y="1273086"/>
            <a:ext cx="5712196" cy="70788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 Faça as alterações na tela de </a:t>
            </a:r>
            <a:r>
              <a:rPr lang="pt-BR" sz="2000" b="1" dirty="0" err="1">
                <a:solidFill>
                  <a:schemeClr val="accent6">
                    <a:lumMod val="75000"/>
                  </a:schemeClr>
                </a:solidFill>
                <a:latin typeface="+mn-lt"/>
              </a:rPr>
              <a:t>Feed</a:t>
            </a:r>
            <a:r>
              <a:rPr lang="pt-BR" sz="2000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 para que a mesma tenha o seguinte aspecto</a:t>
            </a:r>
            <a:endParaRPr lang="pt-BR" sz="200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0" y="404664"/>
            <a:ext cx="12188825" cy="4247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2400" b="1" dirty="0"/>
              <a:t>Exercício 4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4721" y="978371"/>
            <a:ext cx="2886075" cy="511492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209000065"/>
      </p:ext>
    </p:extLst>
  </p:cSld>
  <p:clrMapOvr>
    <a:masterClrMapping/>
  </p:clrMapOvr>
  <p:transition spd="slow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pt-BR" smtClean="0"/>
              <a:pPr/>
              <a:t>9</a:t>
            </a:fld>
            <a:endParaRPr lang="pt-BR" dirty="0"/>
          </a:p>
        </p:txBody>
      </p:sp>
      <p:sp>
        <p:nvSpPr>
          <p:cNvPr id="2" name="CaixaDeTexto 1"/>
          <p:cNvSpPr txBox="1"/>
          <p:nvPr/>
        </p:nvSpPr>
        <p:spPr>
          <a:xfrm>
            <a:off x="0" y="404664"/>
            <a:ext cx="12188825" cy="4247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pt-BR" sz="2400" b="1" dirty="0"/>
              <a:t>DÚVIDAS ?</a:t>
            </a:r>
          </a:p>
        </p:txBody>
      </p:sp>
      <p:pic>
        <p:nvPicPr>
          <p:cNvPr id="3074" name="Picture 2" descr="Resultado de imagem para duvidas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526" y="2276872"/>
            <a:ext cx="3048000" cy="304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213810"/>
      </p:ext>
    </p:extLst>
  </p:cSld>
  <p:clrMapOvr>
    <a:masterClrMapping/>
  </p:clrMapOvr>
  <p:transition spd="slow">
    <p:pull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orda listrada 16:9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98000"/>
              </a:schemeClr>
            </a:duotone>
          </a:blip>
          <a:tile tx="0" ty="0" sx="100000" sy="100000" flip="none" algn="ctr"/>
        </a:blipFill>
      </a:bgFillStyleLst>
    </a:fmtScheme>
  </a:themeElements>
  <a:objectDefaults>
    <a:spDef>
      <a:spPr>
        <a:solidFill>
          <a:schemeClr val="accent1">
            <a:lumMod val="50000"/>
          </a:schemeClr>
        </a:solidFill>
        <a:ln>
          <a:solidFill>
            <a:schemeClr val="accent1">
              <a:lumMod val="50000"/>
            </a:schemeClr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26000908_TF02801098" id="{B21B102B-B148-4E89-8C9D-741F2AB4DD68}" vid="{14F95CCA-F020-4B4C-B328-03F8BAF92147}"/>
    </a:ext>
  </a:extLst>
</a:theme>
</file>

<file path=ppt/theme/theme2.xml><?xml version="1.0" encoding="utf-8"?>
<a:theme xmlns:a="http://schemas.openxmlformats.org/drawingml/2006/main" name="Tema do Office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em borda preta listrada (widescreen)</Template>
  <TotalTime>372</TotalTime>
  <Words>141</Words>
  <Application>Microsoft Office PowerPoint</Application>
  <PresentationFormat>Personalizar</PresentationFormat>
  <Paragraphs>41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Comic Sans MS</vt:lpstr>
      <vt:lpstr>Euphemia</vt:lpstr>
      <vt:lpstr>Wingdings</vt:lpstr>
      <vt:lpstr>Borda listrada 16:9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gorda100comida@gmail.com</dc:creator>
  <cp:lastModifiedBy>Bruno Santos Cezario</cp:lastModifiedBy>
  <cp:revision>93</cp:revision>
  <dcterms:created xsi:type="dcterms:W3CDTF">2019-02-27T00:00:50Z</dcterms:created>
  <dcterms:modified xsi:type="dcterms:W3CDTF">2023-08-28T14:22:15Z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